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6185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anoraam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4953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5072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5912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002842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544202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288671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63924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7919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54671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5128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966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44314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7883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58278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0382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74104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F5A9FD-9C5E-4106-9662-BE5D0AB3B199}" type="datetimeFigureOut">
              <a:rPr lang="et-EE" smtClean="0"/>
              <a:t>06.02.2020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0C470F6-DC01-45F4-86F7-E206B59911B1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62834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Patsientide rahuloluküsitlus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 smtClean="0"/>
              <a:t>November 2018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86588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Kas arsti poolt pühendatud aeg oli piisav(1) ja kas õe vm spetsialisti poolt teile pühendatud aeg oli piisav(2)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51		59</a:t>
            </a:r>
          </a:p>
          <a:p>
            <a:r>
              <a:rPr lang="et-EE" dirty="0" smtClean="0"/>
              <a:t>Jah, üldiselt küll		17		13</a:t>
            </a:r>
          </a:p>
          <a:p>
            <a:r>
              <a:rPr lang="et-EE" dirty="0" smtClean="0"/>
              <a:t>Ei, üldiselt mitte			1</a:t>
            </a:r>
          </a:p>
          <a:p>
            <a:r>
              <a:rPr lang="et-EE" dirty="0" smtClean="0"/>
              <a:t>Ei, üldse mitte		4		2</a:t>
            </a:r>
          </a:p>
          <a:p>
            <a:r>
              <a:rPr lang="et-EE" dirty="0" smtClean="0"/>
              <a:t>Vastamata 			5		2</a:t>
            </a:r>
          </a:p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855106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vastuvõtt oli korraldatud piisavalt privaatselt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56</a:t>
            </a:r>
          </a:p>
          <a:p>
            <a:r>
              <a:rPr lang="et-EE" dirty="0" smtClean="0"/>
              <a:t>Jah, üldiselt küll		12</a:t>
            </a:r>
          </a:p>
          <a:p>
            <a:r>
              <a:rPr lang="et-EE" dirty="0" smtClean="0"/>
              <a:t>Ei, üldiselt mitte</a:t>
            </a:r>
          </a:p>
          <a:p>
            <a:r>
              <a:rPr lang="et-EE" dirty="0" smtClean="0"/>
              <a:t>Ei, üldse mitte		2</a:t>
            </a:r>
          </a:p>
          <a:p>
            <a:r>
              <a:rPr lang="et-EE" dirty="0" smtClean="0"/>
              <a:t>Vastamata			7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45127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Kas selgitused protseduuride ja uuringute kohta olid arusaadavad(1), kas jäite rahule selgitustega ravimite kasutamise kohta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	59		49</a:t>
            </a:r>
          </a:p>
          <a:p>
            <a:r>
              <a:rPr lang="et-EE" dirty="0" smtClean="0"/>
              <a:t>Jah, üldiselt küll			9		16</a:t>
            </a:r>
          </a:p>
          <a:p>
            <a:r>
              <a:rPr lang="et-EE" dirty="0" smtClean="0"/>
              <a:t>Ei, üldiselt mitte		1		1</a:t>
            </a:r>
          </a:p>
          <a:p>
            <a:r>
              <a:rPr lang="et-EE" dirty="0" smtClean="0"/>
              <a:t>Ei, üldse mitte			2		2</a:t>
            </a:r>
          </a:p>
          <a:p>
            <a:r>
              <a:rPr lang="et-EE" dirty="0" smtClean="0"/>
              <a:t>Vastamata				6		9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16886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dirty="0" smtClean="0"/>
              <a:t>Kas jäite rahule juhistega, kuidas edaspidi oma terviseprobleemidaga toime tulla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	52</a:t>
            </a:r>
          </a:p>
          <a:p>
            <a:r>
              <a:rPr lang="et-EE" dirty="0" smtClean="0"/>
              <a:t>Jah, üldiselt küll			19</a:t>
            </a:r>
          </a:p>
          <a:p>
            <a:r>
              <a:rPr lang="et-EE" dirty="0" smtClean="0"/>
              <a:t>Ei, üldiselt mitte		1</a:t>
            </a:r>
          </a:p>
          <a:p>
            <a:r>
              <a:rPr lang="et-EE" dirty="0" smtClean="0"/>
              <a:t>Ei, üldse mitte			3</a:t>
            </a:r>
          </a:p>
          <a:p>
            <a:r>
              <a:rPr lang="et-EE" dirty="0" smtClean="0"/>
              <a:t>Vastamata				2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773047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Kokkuvõtteks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Positiivse tagasisidega ankeete 89,6%</a:t>
            </a:r>
          </a:p>
          <a:p>
            <a:r>
              <a:rPr lang="et-EE" dirty="0" smtClean="0"/>
              <a:t>Patsientide vähene aktiivsus ankeetide täitmisel</a:t>
            </a:r>
          </a:p>
          <a:p>
            <a:r>
              <a:rPr lang="et-EE" dirty="0" smtClean="0"/>
              <a:t>Patsiente tuleb kuulata, </a:t>
            </a:r>
            <a:r>
              <a:rPr lang="et-EE" smtClean="0"/>
              <a:t>mõista ja rääkida</a:t>
            </a:r>
            <a:r>
              <a:rPr lang="et-EE" dirty="0" smtClean="0"/>
              <a:t>, rääkida ja vajadusel veelkord rääkida!</a:t>
            </a:r>
          </a:p>
          <a:p>
            <a:r>
              <a:rPr lang="et-EE" dirty="0" smtClean="0"/>
              <a:t>Vastuvõtule ei tohi hilineda, ka patsientidel on aeg planeeritud!</a:t>
            </a:r>
          </a:p>
        </p:txBody>
      </p:sp>
    </p:spTree>
    <p:extLst>
      <p:ext uri="{BB962C8B-B14F-4D97-AF65-F5344CB8AC3E}">
        <p14:creationId xmlns:p14="http://schemas.microsoft.com/office/powerpoint/2010/main" val="4040636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Ankeetide täitmine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Kokku 79 ankeeti, neist 2 rikutud</a:t>
            </a:r>
          </a:p>
          <a:p>
            <a:r>
              <a:rPr lang="et-EE" dirty="0" smtClean="0"/>
              <a:t>Kogumiskastid asusid</a:t>
            </a:r>
          </a:p>
          <a:p>
            <a:pPr lvl="1"/>
            <a:r>
              <a:rPr lang="et-EE" dirty="0" smtClean="0"/>
              <a:t>EMO – täidetud 27 (+ 2 rikutud)</a:t>
            </a:r>
          </a:p>
          <a:p>
            <a:pPr lvl="1"/>
            <a:r>
              <a:rPr lang="et-EE" dirty="0" smtClean="0"/>
              <a:t>B korpuse 1.korrus – täidetud 29</a:t>
            </a:r>
          </a:p>
          <a:p>
            <a:pPr lvl="1"/>
            <a:r>
              <a:rPr lang="et-EE" dirty="0" smtClean="0"/>
              <a:t>NN – täidetud 21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26621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Vanuseline struktuur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t-EE" dirty="0" smtClean="0"/>
              <a:t>1-10		4</a:t>
            </a:r>
          </a:p>
          <a:p>
            <a:r>
              <a:rPr lang="et-EE" dirty="0" smtClean="0"/>
              <a:t>11-20		6</a:t>
            </a:r>
          </a:p>
          <a:p>
            <a:r>
              <a:rPr lang="et-EE" dirty="0" smtClean="0"/>
              <a:t>21-30		5</a:t>
            </a:r>
          </a:p>
          <a:p>
            <a:r>
              <a:rPr lang="et-EE" dirty="0" smtClean="0"/>
              <a:t>31-40		5</a:t>
            </a:r>
          </a:p>
          <a:p>
            <a:r>
              <a:rPr lang="et-EE" dirty="0" smtClean="0"/>
              <a:t>41-50		14</a:t>
            </a:r>
          </a:p>
          <a:p>
            <a:r>
              <a:rPr lang="et-EE" dirty="0" smtClean="0"/>
              <a:t>51-60		9</a:t>
            </a:r>
          </a:p>
          <a:p>
            <a:r>
              <a:rPr lang="et-EE" dirty="0" smtClean="0"/>
              <a:t>61-70		15</a:t>
            </a:r>
          </a:p>
          <a:p>
            <a:r>
              <a:rPr lang="et-EE" dirty="0" smtClean="0"/>
              <a:t>71-80		13</a:t>
            </a:r>
          </a:p>
          <a:p>
            <a:r>
              <a:rPr lang="et-EE" dirty="0" smtClean="0"/>
              <a:t>81-90		1</a:t>
            </a:r>
          </a:p>
          <a:p>
            <a:r>
              <a:rPr lang="et-EE" dirty="0" smtClean="0"/>
              <a:t>Teadmata 	5	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2380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te jäite külastusega rahule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56</a:t>
            </a:r>
          </a:p>
          <a:p>
            <a:r>
              <a:rPr lang="et-EE" dirty="0" smtClean="0"/>
              <a:t>Jah, üldiselt küll		14</a:t>
            </a:r>
          </a:p>
          <a:p>
            <a:r>
              <a:rPr lang="et-EE" dirty="0" smtClean="0"/>
              <a:t>Ei, üldiselt mitte</a:t>
            </a:r>
          </a:p>
          <a:p>
            <a:r>
              <a:rPr lang="et-EE" dirty="0" smtClean="0"/>
              <a:t>Ei, üldse mitte		  5</a:t>
            </a:r>
          </a:p>
          <a:p>
            <a:r>
              <a:rPr lang="et-EE" dirty="0" smtClean="0"/>
              <a:t>Vastamata			  2	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711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Kui teil tekib vajadus raviteenuste järele, kas tulete Järvamaa Haiglasse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Kindlasti tulen		64	(sest arst on siin!)</a:t>
            </a:r>
          </a:p>
          <a:p>
            <a:r>
              <a:rPr lang="et-EE" dirty="0" smtClean="0"/>
              <a:t>Pigem tulen			7</a:t>
            </a:r>
          </a:p>
          <a:p>
            <a:r>
              <a:rPr lang="et-EE" dirty="0" smtClean="0"/>
              <a:t>Pigem ei tule</a:t>
            </a:r>
          </a:p>
          <a:p>
            <a:r>
              <a:rPr lang="et-EE" dirty="0" smtClean="0"/>
              <a:t>Kindlasti ei tule		2</a:t>
            </a:r>
          </a:p>
          <a:p>
            <a:r>
              <a:rPr lang="et-EE" dirty="0" smtClean="0"/>
              <a:t>Täitmata			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5250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te soovitatte oma lähedastele sama raviasutust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Kindlasti soovitan   		53</a:t>
            </a:r>
          </a:p>
          <a:p>
            <a:r>
              <a:rPr lang="et-EE" dirty="0" smtClean="0"/>
              <a:t>Pigem soovitan			10</a:t>
            </a:r>
          </a:p>
          <a:p>
            <a:r>
              <a:rPr lang="et-EE" dirty="0" smtClean="0"/>
              <a:t>Pigem ei soovita		1</a:t>
            </a:r>
          </a:p>
          <a:p>
            <a:r>
              <a:rPr lang="et-EE" dirty="0" smtClean="0"/>
              <a:t>Kindlasti ei soovita		2	</a:t>
            </a:r>
          </a:p>
          <a:p>
            <a:r>
              <a:rPr lang="et-EE" dirty="0" smtClean="0"/>
              <a:t>Vastamata				11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66067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Rahulolu registratuuritöötajaga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				61</a:t>
            </a:r>
          </a:p>
          <a:p>
            <a:r>
              <a:rPr lang="et-EE" dirty="0" smtClean="0"/>
              <a:t>Jah, üldiselt küll			6</a:t>
            </a:r>
          </a:p>
          <a:p>
            <a:r>
              <a:rPr lang="et-EE" dirty="0" smtClean="0"/>
              <a:t>Ei, üldiselt mitte		1</a:t>
            </a:r>
          </a:p>
          <a:p>
            <a:r>
              <a:rPr lang="et-EE" dirty="0" smtClean="0"/>
              <a:t>Ei, üldse mitte			1</a:t>
            </a:r>
          </a:p>
          <a:p>
            <a:r>
              <a:rPr lang="et-EE" dirty="0" smtClean="0"/>
              <a:t>Vastamata				8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2484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Kas jäite arsti selgitustega rahule (1) ja kas jäite rahule arsti suhtumisega 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  				60			63</a:t>
            </a:r>
          </a:p>
          <a:p>
            <a:r>
              <a:rPr lang="et-EE" dirty="0" smtClean="0"/>
              <a:t>Jah, üldiselt küll			9			7</a:t>
            </a:r>
          </a:p>
          <a:p>
            <a:r>
              <a:rPr lang="et-EE" dirty="0" smtClean="0"/>
              <a:t>Ei, üldiselt mitte		1			1</a:t>
            </a:r>
          </a:p>
          <a:p>
            <a:r>
              <a:rPr lang="et-EE" dirty="0" smtClean="0"/>
              <a:t>Ei, üldse mitte			2			2</a:t>
            </a:r>
          </a:p>
          <a:p>
            <a:r>
              <a:rPr lang="et-EE" dirty="0" smtClean="0"/>
              <a:t>Vastamata				5			4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960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/>
              <a:t>Kas jäite õe vm spetsialisti selgitustega rahule(1) ja kas jäite õe vm spetsialisti suhtumisega rahule(2)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Jah, väga        			63		61 (suurepärane)</a:t>
            </a:r>
          </a:p>
          <a:p>
            <a:r>
              <a:rPr lang="et-EE" dirty="0" smtClean="0"/>
              <a:t>Jah, üldiselt küll			8		9</a:t>
            </a:r>
          </a:p>
          <a:p>
            <a:r>
              <a:rPr lang="et-EE" dirty="0" smtClean="0"/>
              <a:t>Ei, üldiselt mitte		2		1</a:t>
            </a:r>
          </a:p>
          <a:p>
            <a:r>
              <a:rPr lang="et-EE" dirty="0" smtClean="0"/>
              <a:t>Ei üldse mitte			1		1</a:t>
            </a:r>
          </a:p>
          <a:p>
            <a:r>
              <a:rPr lang="et-EE" dirty="0" smtClean="0"/>
              <a:t>Vastamata				3		5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610426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ks">
  <a:themeElements>
    <a:clrScheme name="Paral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TM03457496[[fn=Parallaks]]</Template>
  <TotalTime>141</TotalTime>
  <Words>212</Words>
  <Application>Microsoft Office PowerPoint</Application>
  <PresentationFormat>Laiekraan</PresentationFormat>
  <Paragraphs>84</Paragraphs>
  <Slides>14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2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Parallaks</vt:lpstr>
      <vt:lpstr>Patsientide rahuloluküsitlus</vt:lpstr>
      <vt:lpstr>Ankeetide täitmine</vt:lpstr>
      <vt:lpstr>Vanuseline struktuur</vt:lpstr>
      <vt:lpstr>Kas te jäite külastusega rahule</vt:lpstr>
      <vt:lpstr>Kui teil tekib vajadus raviteenuste järele, kas tulete Järvamaa Haiglasse</vt:lpstr>
      <vt:lpstr>Kas te soovitatte oma lähedastele sama raviasutust</vt:lpstr>
      <vt:lpstr>Rahulolu registratuuritöötajaga</vt:lpstr>
      <vt:lpstr>Kas jäite arsti selgitustega rahule (1) ja kas jäite rahule arsti suhtumisega (2)</vt:lpstr>
      <vt:lpstr>Kas jäite õe vm spetsialisti selgitustega rahule(1) ja kas jäite õe vm spetsialisti suhtumisega rahule(2)</vt:lpstr>
      <vt:lpstr>Kas arsti poolt pühendatud aeg oli piisav(1) ja kas õe vm spetsialisti poolt teile pühendatud aeg oli piisav(2)</vt:lpstr>
      <vt:lpstr>Kas vastuvõtt oli korraldatud piisavalt privaatselt</vt:lpstr>
      <vt:lpstr>Kas selgitused protseduuride ja uuringute kohta olid arusaadavad(1), kas jäite rahule selgitustega ravimite kasutamise kohta</vt:lpstr>
      <vt:lpstr>Kas jäite rahule juhistega, kuidas edaspidi oma terviseprobleemidaga toime tulla</vt:lpstr>
      <vt:lpstr>Kokkuvõtteks</vt:lpstr>
    </vt:vector>
  </TitlesOfParts>
  <Company>AS Järvamaa Haigla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Patsientide rahuloluküsitlus</dc:title>
  <dc:creator>Tiiu Aule</dc:creator>
  <cp:lastModifiedBy>Tiiu Aule</cp:lastModifiedBy>
  <cp:revision>19</cp:revision>
  <dcterms:created xsi:type="dcterms:W3CDTF">2019-03-05T07:50:56Z</dcterms:created>
  <dcterms:modified xsi:type="dcterms:W3CDTF">2020-02-06T08:19:06Z</dcterms:modified>
</cp:coreProperties>
</file>